
<file path=[Content_Types].xml><?xml version="1.0" encoding="utf-8"?>
<Types xmlns="http://schemas.openxmlformats.org/package/2006/content-types">
  <Default Extension="png" ContentType="image/png"/>
  <Default Extension="webp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67" r:id="rId5"/>
    <p:sldId id="268" r:id="rId6"/>
    <p:sldId id="260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5CBA1-03E6-44F6-B185-4D9CBAFF53ED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6935D-FBC1-45FB-8C04-8A899C30D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2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6935D-FBC1-45FB-8C04-8A899C30DC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5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ebp"/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4191000" y="2209800"/>
            <a:ext cx="4017489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err="1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Kiểm</a:t>
            </a:r>
            <a:r>
              <a:rPr lang="en-US" sz="5400" b="1" cap="all" dirty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tra</a:t>
            </a:r>
            <a:r>
              <a:rPr lang="en-US" sz="5400" b="1" cap="all" dirty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bài</a:t>
            </a:r>
            <a:r>
              <a:rPr lang="en-US" sz="5400" b="1" cap="all" dirty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5400" b="1" cap="all" dirty="0" err="1" smtClean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cũ</a:t>
            </a:r>
            <a:endParaRPr lang="en-US" sz="5400" b="1" cap="all" dirty="0">
              <a:ln w="0"/>
              <a:solidFill>
                <a:srgbClr val="800000"/>
              </a:soli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2771775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25" y="3036"/>
            <a:ext cx="1590675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5400675"/>
            <a:ext cx="1657350" cy="1457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" y="3036"/>
            <a:ext cx="1562100" cy="1619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800"/>
            <a:ext cx="16192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914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Thứ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tư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ngày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15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tháng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2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năm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2012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762000"/>
            <a:ext cx="7391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A50021"/>
                </a:solidFill>
              </a:rPr>
              <a:t>Học</a:t>
            </a:r>
            <a:r>
              <a:rPr lang="en-US" sz="4000" b="1" dirty="0" smtClean="0">
                <a:solidFill>
                  <a:srgbClr val="A50021"/>
                </a:solidFill>
              </a:rPr>
              <a:t> </a:t>
            </a:r>
            <a:r>
              <a:rPr lang="en-US" sz="4000" b="1" dirty="0" err="1" smtClean="0">
                <a:solidFill>
                  <a:srgbClr val="A50021"/>
                </a:solidFill>
              </a:rPr>
              <a:t>vần</a:t>
            </a:r>
            <a:endParaRPr lang="en-US" sz="4000" b="1" dirty="0" smtClean="0">
              <a:solidFill>
                <a:srgbClr val="A5002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9838" y="1133472"/>
            <a:ext cx="1912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E60000"/>
                </a:solidFill>
                <a:latin typeface="Century Gothic" pitchFamily="34" charset="0"/>
              </a:rPr>
              <a:t>oanh</a:t>
            </a:r>
            <a:endParaRPr lang="en-US" sz="4800" b="1" dirty="0">
              <a:solidFill>
                <a:srgbClr val="E60000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62" y="1854719"/>
            <a:ext cx="2827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d</a:t>
            </a:r>
            <a:r>
              <a:rPr lang="en-US" sz="4800" b="1" dirty="0" err="1" smtClean="0">
                <a:solidFill>
                  <a:srgbClr val="E60000"/>
                </a:solidFill>
                <a:latin typeface="Century Gothic" pitchFamily="34" charset="0"/>
              </a:rPr>
              <a:t>oanh</a:t>
            </a:r>
            <a:endParaRPr lang="en-US" sz="4800" b="1" dirty="0">
              <a:solidFill>
                <a:srgbClr val="E60000"/>
              </a:solidFill>
              <a:latin typeface="Century Gothic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09600" y="5783759"/>
            <a:ext cx="3770338" cy="769441"/>
            <a:chOff x="1030262" y="5029200"/>
            <a:chExt cx="4379938" cy="787160"/>
          </a:xfrm>
        </p:grpSpPr>
        <p:sp>
          <p:nvSpPr>
            <p:cNvPr id="18" name="TextBox 17"/>
            <p:cNvSpPr txBox="1"/>
            <p:nvPr/>
          </p:nvSpPr>
          <p:spPr>
            <a:xfrm>
              <a:off x="1030262" y="5029200"/>
              <a:ext cx="4379938" cy="78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Century Gothic" pitchFamily="34" charset="0"/>
                </a:rPr>
                <a:t> </a:t>
              </a:r>
              <a:r>
                <a:rPr lang="en-US" sz="4400" b="1" dirty="0" err="1" smtClean="0">
                  <a:latin typeface="Century Gothic" pitchFamily="34" charset="0"/>
                </a:rPr>
                <a:t>doanh</a:t>
              </a:r>
              <a:r>
                <a:rPr lang="en-US" sz="4400" b="1" dirty="0" smtClean="0">
                  <a:latin typeface="Century Gothic" pitchFamily="34" charset="0"/>
                </a:rPr>
                <a:t> </a:t>
              </a:r>
              <a:r>
                <a:rPr lang="en-US" sz="4400" b="1" dirty="0" err="1" smtClean="0">
                  <a:latin typeface="Century Gothic" pitchFamily="34" charset="0"/>
                </a:rPr>
                <a:t>trai</a:t>
              </a:r>
              <a:endParaRPr lang="en-US" sz="4400" b="1" dirty="0">
                <a:latin typeface="Century Gothic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176035" y="5730794"/>
              <a:ext cx="70824" cy="5029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502204" y="1107744"/>
            <a:ext cx="1774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E60000"/>
                </a:solidFill>
                <a:latin typeface="Century Gothic" pitchFamily="34" charset="0"/>
              </a:rPr>
              <a:t>oach</a:t>
            </a:r>
            <a:endParaRPr lang="en-US" sz="4800" b="1" dirty="0">
              <a:solidFill>
                <a:srgbClr val="E60000"/>
              </a:solidFill>
              <a:latin typeface="Century Gothic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64238" y="1848136"/>
            <a:ext cx="2827362" cy="830997"/>
            <a:chOff x="6240438" y="1848136"/>
            <a:chExt cx="2827362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6240438" y="1848136"/>
              <a:ext cx="28273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latin typeface="Century Gothic" pitchFamily="34" charset="0"/>
                </a:rPr>
                <a:t>h</a:t>
              </a:r>
              <a:r>
                <a:rPr lang="en-US" sz="4800" b="1" dirty="0" err="1" smtClean="0">
                  <a:solidFill>
                    <a:srgbClr val="E60000"/>
                  </a:solidFill>
                  <a:latin typeface="Century Gothic" pitchFamily="34" charset="0"/>
                </a:rPr>
                <a:t>oach</a:t>
              </a:r>
              <a:endParaRPr lang="en-US" sz="4800" b="1" dirty="0">
                <a:solidFill>
                  <a:srgbClr val="E60000"/>
                </a:solidFill>
                <a:latin typeface="Century Gothic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7301552" y="2555544"/>
              <a:ext cx="60967" cy="491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15000" y="5783759"/>
            <a:ext cx="3886200" cy="769441"/>
            <a:chOff x="5791200" y="5783759"/>
            <a:chExt cx="3886200" cy="769441"/>
          </a:xfrm>
        </p:grpSpPr>
        <p:sp>
          <p:nvSpPr>
            <p:cNvPr id="26" name="TextBox 25"/>
            <p:cNvSpPr txBox="1"/>
            <p:nvPr/>
          </p:nvSpPr>
          <p:spPr>
            <a:xfrm>
              <a:off x="5791200" y="5783759"/>
              <a:ext cx="3886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itchFamily="34" charset="0"/>
                </a:rPr>
                <a:t>thu</a:t>
              </a:r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itchFamily="34" charset="0"/>
                </a:rPr>
                <a:t>hoach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7772400" y="6477000"/>
              <a:ext cx="60967" cy="491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3581400" cy="314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949" y="2667000"/>
            <a:ext cx="3488851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81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7391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Thứ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tư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ngày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15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tháng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2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năm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2012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706272"/>
            <a:ext cx="7391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A50021"/>
                </a:solidFill>
              </a:rPr>
              <a:t>Học</a:t>
            </a:r>
            <a:r>
              <a:rPr lang="en-US" sz="4000" b="1" dirty="0" smtClean="0">
                <a:solidFill>
                  <a:srgbClr val="A50021"/>
                </a:solidFill>
              </a:rPr>
              <a:t> </a:t>
            </a:r>
            <a:r>
              <a:rPr lang="en-US" sz="4000" b="1" dirty="0" err="1" smtClean="0">
                <a:solidFill>
                  <a:srgbClr val="A50021"/>
                </a:solidFill>
              </a:rPr>
              <a:t>vần</a:t>
            </a:r>
            <a:endParaRPr lang="en-US" sz="4000" b="1" dirty="0" smtClean="0">
              <a:solidFill>
                <a:srgbClr val="A5002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" y="3698588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Century Gothic" pitchFamily="34" charset="0"/>
              </a:rPr>
              <a:t>mới</a:t>
            </a:r>
            <a:r>
              <a:rPr lang="en-US" sz="4800" b="1" dirty="0" smtClean="0">
                <a:latin typeface="Century Gothic" pitchFamily="34" charset="0"/>
              </a:rPr>
              <a:t> </a:t>
            </a:r>
            <a:r>
              <a:rPr lang="en-US" sz="4800" b="1" dirty="0" err="1" smtClean="0">
                <a:latin typeface="Century Gothic" pitchFamily="34" charset="0"/>
              </a:rPr>
              <a:t>toanh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060812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Century Gothic" pitchFamily="34" charset="0"/>
              </a:rPr>
              <a:t>kê</a:t>
            </a:r>
            <a:r>
              <a:rPr lang="en-US" sz="4800" b="1" dirty="0" smtClean="0">
                <a:latin typeface="Century Gothic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hoach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r>
              <a:rPr lang="en-US" sz="4800" b="1" dirty="0" smtClean="0">
                <a:latin typeface="Century Gothic" pitchFamily="34" charset="0"/>
              </a:rPr>
              <a:t> 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5922" y="3692099"/>
            <a:ext cx="400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loach </a:t>
            </a:r>
            <a:r>
              <a:rPr lang="en-US" sz="4800" b="1" dirty="0" err="1" smtClean="0">
                <a:latin typeface="Century Gothic" pitchFamily="34" charset="0"/>
              </a:rPr>
              <a:t>xoach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116161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Century Gothic" pitchFamily="34" charset="0"/>
              </a:rPr>
              <a:t>khoanh</a:t>
            </a:r>
            <a:r>
              <a:rPr lang="en-US" sz="4800" b="1" dirty="0" smtClean="0">
                <a:latin typeface="Century Gothic" pitchFamily="34" charset="0"/>
              </a:rPr>
              <a:t> </a:t>
            </a:r>
            <a:r>
              <a:rPr lang="en-US" sz="4800" b="1" dirty="0" err="1" smtClean="0">
                <a:latin typeface="Century Gothic" pitchFamily="34" charset="0"/>
              </a:rPr>
              <a:t>tay</a:t>
            </a:r>
            <a:endParaRPr lang="en-US" sz="4800" b="1" dirty="0">
              <a:latin typeface="Century Gothic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47800" y="2909248"/>
            <a:ext cx="1447800" cy="0"/>
          </a:xfrm>
          <a:prstGeom prst="line">
            <a:avLst/>
          </a:prstGeom>
          <a:ln w="57150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18330" y="4488641"/>
            <a:ext cx="1439270" cy="0"/>
          </a:xfrm>
          <a:prstGeom prst="line">
            <a:avLst/>
          </a:prstGeom>
          <a:ln w="57150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48018" y="4495800"/>
            <a:ext cx="1406856" cy="0"/>
          </a:xfrm>
          <a:prstGeom prst="line">
            <a:avLst/>
          </a:prstGeom>
          <a:ln w="57150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21355" y="2848970"/>
            <a:ext cx="1490167" cy="0"/>
          </a:xfrm>
          <a:prstGeom prst="line">
            <a:avLst/>
          </a:prstGeom>
          <a:ln w="57150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497172" y="4488641"/>
            <a:ext cx="1415102" cy="0"/>
          </a:xfrm>
          <a:prstGeom prst="line">
            <a:avLst/>
          </a:prstGeom>
          <a:ln w="57150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083474" y="2743200"/>
            <a:ext cx="60967" cy="4915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940474" y="4370441"/>
            <a:ext cx="60967" cy="4915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011522" y="4392304"/>
            <a:ext cx="60967" cy="4915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840046" y="2133600"/>
            <a:ext cx="103554" cy="105581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02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6" grpId="0"/>
      <p:bldP spid="18" grpId="0" animBg="1"/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51816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Century Gothic" pitchFamily="34" charset="0"/>
              </a:rPr>
              <a:t>khoanh</a:t>
            </a:r>
            <a:r>
              <a:rPr lang="en-US" sz="4800" b="1" dirty="0" smtClean="0">
                <a:latin typeface="Century Gothic" pitchFamily="34" charset="0"/>
              </a:rPr>
              <a:t> </a:t>
            </a:r>
            <a:r>
              <a:rPr lang="en-US" sz="4800" b="1" dirty="0" err="1" smtClean="0">
                <a:latin typeface="Century Gothic" pitchFamily="34" charset="0"/>
              </a:rPr>
              <a:t>tay</a:t>
            </a:r>
            <a:endParaRPr lang="en-US" sz="4800" b="1" dirty="0">
              <a:latin typeface="Century Gothic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798"/>
            <a:ext cx="3363889" cy="3763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54" y="1066798"/>
            <a:ext cx="4720987" cy="376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3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7674" y="21336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Century Gothic" pitchFamily="34" charset="0"/>
              </a:rPr>
              <a:t>mới</a:t>
            </a:r>
            <a:r>
              <a:rPr lang="en-US" sz="4800" b="1" dirty="0" smtClean="0">
                <a:latin typeface="Century Gothic" pitchFamily="34" charset="0"/>
              </a:rPr>
              <a:t> </a:t>
            </a:r>
            <a:r>
              <a:rPr lang="en-US" sz="4800" b="1" dirty="0" err="1" smtClean="0">
                <a:latin typeface="Century Gothic" pitchFamily="34" charset="0"/>
              </a:rPr>
              <a:t>toanh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338334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Century Gothic" pitchFamily="34" charset="0"/>
              </a:rPr>
              <a:t>kê</a:t>
            </a:r>
            <a:r>
              <a:rPr lang="en-US" sz="4800" b="1" dirty="0" smtClean="0">
                <a:latin typeface="Century Gothic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hoach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r>
              <a:rPr lang="en-US" sz="4800" b="1" dirty="0" smtClean="0">
                <a:latin typeface="Century Gothic" pitchFamily="34" charset="0"/>
              </a:rPr>
              <a:t> 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1700" y="4655403"/>
            <a:ext cx="400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loach </a:t>
            </a:r>
            <a:r>
              <a:rPr lang="en-US" sz="4800" b="1" dirty="0" err="1" smtClean="0">
                <a:latin typeface="Century Gothic" pitchFamily="34" charset="0"/>
              </a:rPr>
              <a:t>xoach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0300" y="7620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Century Gothic" pitchFamily="34" charset="0"/>
              </a:rPr>
              <a:t>khoanh</a:t>
            </a:r>
            <a:r>
              <a:rPr lang="en-US" sz="4800" b="1" dirty="0" smtClean="0">
                <a:latin typeface="Century Gothic" pitchFamily="34" charset="0"/>
              </a:rPr>
              <a:t> </a:t>
            </a:r>
            <a:r>
              <a:rPr lang="en-US" sz="4800" b="1" dirty="0" err="1" smtClean="0">
                <a:latin typeface="Century Gothic" pitchFamily="34" charset="0"/>
              </a:rPr>
              <a:t>tay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68874" y="4065728"/>
            <a:ext cx="60967" cy="4915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96252" y="5333745"/>
            <a:ext cx="60967" cy="4915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67300" y="5355608"/>
            <a:ext cx="60967" cy="4915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325446" y="3456128"/>
            <a:ext cx="103554" cy="105581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26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950" y="304800"/>
            <a:ext cx="1745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E60000"/>
                </a:solidFill>
                <a:latin typeface="Century Gothic" pitchFamily="34" charset="0"/>
              </a:rPr>
              <a:t>oanh</a:t>
            </a:r>
            <a:endParaRPr lang="en-US" sz="4800" b="1" dirty="0">
              <a:solidFill>
                <a:srgbClr val="E60000"/>
              </a:solidFill>
              <a:latin typeface="Century Gothic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20198" y="1026047"/>
            <a:ext cx="6821721" cy="830997"/>
            <a:chOff x="1439838" y="2278797"/>
            <a:chExt cx="6821721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1439838" y="2278797"/>
              <a:ext cx="28273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itchFamily="34" charset="0"/>
                </a:rPr>
                <a:t>d</a:t>
              </a:r>
              <a:r>
                <a:rPr lang="en-US" sz="4800" b="1" dirty="0" err="1" smtClean="0">
                  <a:solidFill>
                    <a:srgbClr val="E60000"/>
                  </a:solidFill>
                  <a:latin typeface="Century Gothic" pitchFamily="34" charset="0"/>
                </a:rPr>
                <a:t>oanh</a:t>
              </a:r>
              <a:endParaRPr lang="en-US" sz="4800" b="1" dirty="0">
                <a:solidFill>
                  <a:srgbClr val="E60000"/>
                </a:solidFill>
                <a:latin typeface="Century Gothic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 flipH="1" flipV="1">
              <a:off x="8215840" y="3005350"/>
              <a:ext cx="45719" cy="45719"/>
            </a:xfrm>
            <a:prstGeom prst="ellipse">
              <a:avLst/>
            </a:prstGeom>
            <a:solidFill>
              <a:srgbClr val="E60000"/>
            </a:solidFill>
            <a:ln>
              <a:solidFill>
                <a:srgbClr val="E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E6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9600" y="3954959"/>
            <a:ext cx="3770338" cy="769441"/>
            <a:chOff x="1030262" y="5029200"/>
            <a:chExt cx="4379938" cy="787160"/>
          </a:xfrm>
        </p:grpSpPr>
        <p:sp>
          <p:nvSpPr>
            <p:cNvPr id="11" name="TextBox 10"/>
            <p:cNvSpPr txBox="1"/>
            <p:nvPr/>
          </p:nvSpPr>
          <p:spPr>
            <a:xfrm>
              <a:off x="1030262" y="5029200"/>
              <a:ext cx="4379938" cy="78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Century Gothic" pitchFamily="34" charset="0"/>
                </a:rPr>
                <a:t>d</a:t>
              </a:r>
              <a:r>
                <a:rPr lang="en-US" sz="4400" b="1" dirty="0" err="1" smtClean="0">
                  <a:latin typeface="Century Gothic" pitchFamily="34" charset="0"/>
                </a:rPr>
                <a:t>oanh</a:t>
              </a:r>
              <a:r>
                <a:rPr lang="en-US" sz="4400" b="1" dirty="0" smtClean="0">
                  <a:latin typeface="Century Gothic" pitchFamily="34" charset="0"/>
                </a:rPr>
                <a:t> </a:t>
              </a:r>
              <a:r>
                <a:rPr lang="en-US" sz="4400" b="1" dirty="0" err="1" smtClean="0">
                  <a:latin typeface="Century Gothic" pitchFamily="34" charset="0"/>
                </a:rPr>
                <a:t>trai</a:t>
              </a:r>
              <a:endParaRPr lang="en-US" sz="4400" b="1" dirty="0">
                <a:latin typeface="Century Gothic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951430" y="5730794"/>
              <a:ext cx="70824" cy="5029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497614" y="304800"/>
            <a:ext cx="1960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E60000"/>
                </a:solidFill>
                <a:latin typeface="Century Gothic" pitchFamily="34" charset="0"/>
              </a:rPr>
              <a:t>oach</a:t>
            </a:r>
            <a:endParaRPr lang="en-US" sz="4800" b="1" dirty="0">
              <a:solidFill>
                <a:srgbClr val="E60000"/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8552" y="1017896"/>
            <a:ext cx="2827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Century Gothic" pitchFamily="34" charset="0"/>
              </a:rPr>
              <a:t>h</a:t>
            </a:r>
            <a:r>
              <a:rPr lang="en-US" sz="4800" b="1" dirty="0" err="1" smtClean="0">
                <a:solidFill>
                  <a:srgbClr val="E60000"/>
                </a:solidFill>
                <a:latin typeface="Century Gothic" pitchFamily="34" charset="0"/>
              </a:rPr>
              <a:t>oach</a:t>
            </a:r>
            <a:endParaRPr lang="en-US" sz="4800" b="1" dirty="0">
              <a:solidFill>
                <a:srgbClr val="E60000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3954959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t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hu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hoach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500" y="5904976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Century Gothic" pitchFamily="34" charset="0"/>
              </a:rPr>
              <a:t>mới</a:t>
            </a:r>
            <a:r>
              <a:rPr lang="en-US" sz="4800" b="1" dirty="0" smtClean="0">
                <a:latin typeface="Century Gothic" pitchFamily="34" charset="0"/>
              </a:rPr>
              <a:t> </a:t>
            </a:r>
            <a:r>
              <a:rPr lang="en-US" sz="4800" b="1" dirty="0" err="1" smtClean="0">
                <a:latin typeface="Century Gothic" pitchFamily="34" charset="0"/>
              </a:rPr>
              <a:t>toanh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0292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Century Gothic" pitchFamily="34" charset="0"/>
              </a:rPr>
              <a:t>kê</a:t>
            </a:r>
            <a:r>
              <a:rPr lang="en-US" sz="4800" b="1" dirty="0" smtClean="0">
                <a:latin typeface="Century Gothic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hoach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r>
              <a:rPr lang="en-US" sz="4800" b="1" dirty="0" smtClean="0">
                <a:latin typeface="Century Gothic" pitchFamily="34" charset="0"/>
              </a:rPr>
              <a:t> 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15922" y="5898487"/>
            <a:ext cx="400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loach </a:t>
            </a:r>
            <a:r>
              <a:rPr lang="en-US" sz="4800" b="1" dirty="0" err="1" smtClean="0">
                <a:latin typeface="Century Gothic" pitchFamily="34" charset="0"/>
              </a:rPr>
              <a:t>xoach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400" y="5084549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Century Gothic" pitchFamily="34" charset="0"/>
              </a:rPr>
              <a:t>khoanh</a:t>
            </a:r>
            <a:r>
              <a:rPr lang="en-US" sz="4800" b="1" dirty="0" smtClean="0">
                <a:latin typeface="Century Gothic" pitchFamily="34" charset="0"/>
              </a:rPr>
              <a:t> </a:t>
            </a:r>
            <a:r>
              <a:rPr lang="en-US" sz="4800" b="1" dirty="0" err="1" smtClean="0">
                <a:latin typeface="Century Gothic" pitchFamily="34" charset="0"/>
              </a:rPr>
              <a:t>tay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083474" y="5711588"/>
            <a:ext cx="60967" cy="4915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940474" y="6576829"/>
            <a:ext cx="60967" cy="4915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011522" y="6598692"/>
            <a:ext cx="60967" cy="4915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5840046" y="5101988"/>
            <a:ext cx="103554" cy="105581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7531737" y="4460289"/>
            <a:ext cx="60967" cy="4915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32" y="1842968"/>
            <a:ext cx="2365951" cy="207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441" y="1823226"/>
            <a:ext cx="2349750" cy="212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41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9" b="44020"/>
          <a:stretch/>
        </p:blipFill>
        <p:spPr>
          <a:xfrm>
            <a:off x="1981200" y="4045444"/>
            <a:ext cx="4876800" cy="215215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981200" y="176551"/>
            <a:ext cx="4800600" cy="4286534"/>
            <a:chOff x="1524000" y="-14785"/>
            <a:chExt cx="6858000" cy="61900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65"/>
            <a:stretch/>
          </p:blipFill>
          <p:spPr>
            <a:xfrm>
              <a:off x="1524000" y="-14785"/>
              <a:ext cx="6858000" cy="6190043"/>
            </a:xfrm>
            <a:prstGeom prst="rect">
              <a:avLst/>
            </a:prstGeom>
          </p:spPr>
        </p:pic>
        <p:sp>
          <p:nvSpPr>
            <p:cNvPr id="5" name="Freeform 4"/>
            <p:cNvSpPr/>
            <p:nvPr/>
          </p:nvSpPr>
          <p:spPr>
            <a:xfrm>
              <a:off x="4176215" y="2674961"/>
              <a:ext cx="1392072" cy="1596788"/>
            </a:xfrm>
            <a:custGeom>
              <a:avLst/>
              <a:gdLst>
                <a:gd name="connsiteX0" fmla="*/ 0 w 1392072"/>
                <a:gd name="connsiteY0" fmla="*/ 450376 h 1596788"/>
                <a:gd name="connsiteX1" fmla="*/ 27295 w 1392072"/>
                <a:gd name="connsiteY1" fmla="*/ 818866 h 1596788"/>
                <a:gd name="connsiteX2" fmla="*/ 40943 w 1392072"/>
                <a:gd name="connsiteY2" fmla="*/ 1296538 h 1596788"/>
                <a:gd name="connsiteX3" fmla="*/ 40943 w 1392072"/>
                <a:gd name="connsiteY3" fmla="*/ 1569493 h 1596788"/>
                <a:gd name="connsiteX4" fmla="*/ 177421 w 1392072"/>
                <a:gd name="connsiteY4" fmla="*/ 1542197 h 1596788"/>
                <a:gd name="connsiteX5" fmla="*/ 259307 w 1392072"/>
                <a:gd name="connsiteY5" fmla="*/ 1528549 h 1596788"/>
                <a:gd name="connsiteX6" fmla="*/ 313898 w 1392072"/>
                <a:gd name="connsiteY6" fmla="*/ 1405720 h 1596788"/>
                <a:gd name="connsiteX7" fmla="*/ 532263 w 1392072"/>
                <a:gd name="connsiteY7" fmla="*/ 1405720 h 1596788"/>
                <a:gd name="connsiteX8" fmla="*/ 586854 w 1392072"/>
                <a:gd name="connsiteY8" fmla="*/ 1542197 h 1596788"/>
                <a:gd name="connsiteX9" fmla="*/ 573206 w 1392072"/>
                <a:gd name="connsiteY9" fmla="*/ 1596788 h 1596788"/>
                <a:gd name="connsiteX10" fmla="*/ 1078173 w 1392072"/>
                <a:gd name="connsiteY10" fmla="*/ 1583140 h 1596788"/>
                <a:gd name="connsiteX11" fmla="*/ 1214651 w 1392072"/>
                <a:gd name="connsiteY11" fmla="*/ 1460311 h 1596788"/>
                <a:gd name="connsiteX12" fmla="*/ 1351128 w 1392072"/>
                <a:gd name="connsiteY12" fmla="*/ 1446663 h 1596788"/>
                <a:gd name="connsiteX13" fmla="*/ 1392072 w 1392072"/>
                <a:gd name="connsiteY13" fmla="*/ 1364776 h 1596788"/>
                <a:gd name="connsiteX14" fmla="*/ 1392072 w 1392072"/>
                <a:gd name="connsiteY14" fmla="*/ 873457 h 1596788"/>
                <a:gd name="connsiteX15" fmla="*/ 1392072 w 1392072"/>
                <a:gd name="connsiteY15" fmla="*/ 354842 h 1596788"/>
                <a:gd name="connsiteX16" fmla="*/ 1310185 w 1392072"/>
                <a:gd name="connsiteY16" fmla="*/ 109182 h 1596788"/>
                <a:gd name="connsiteX17" fmla="*/ 1146412 w 1392072"/>
                <a:gd name="connsiteY17" fmla="*/ 95535 h 1596788"/>
                <a:gd name="connsiteX18" fmla="*/ 1132764 w 1392072"/>
                <a:gd name="connsiteY18" fmla="*/ 0 h 1596788"/>
                <a:gd name="connsiteX19" fmla="*/ 1132764 w 1392072"/>
                <a:gd name="connsiteY19" fmla="*/ 232012 h 1596788"/>
                <a:gd name="connsiteX20" fmla="*/ 1187355 w 1392072"/>
                <a:gd name="connsiteY20" fmla="*/ 395785 h 1596788"/>
                <a:gd name="connsiteX21" fmla="*/ 900752 w 1392072"/>
                <a:gd name="connsiteY21" fmla="*/ 450376 h 1596788"/>
                <a:gd name="connsiteX22" fmla="*/ 859809 w 1392072"/>
                <a:gd name="connsiteY22" fmla="*/ 655093 h 1596788"/>
                <a:gd name="connsiteX23" fmla="*/ 887104 w 1392072"/>
                <a:gd name="connsiteY23" fmla="*/ 846161 h 1596788"/>
                <a:gd name="connsiteX24" fmla="*/ 709684 w 1392072"/>
                <a:gd name="connsiteY24" fmla="*/ 846161 h 1596788"/>
                <a:gd name="connsiteX25" fmla="*/ 736979 w 1392072"/>
                <a:gd name="connsiteY25" fmla="*/ 941696 h 1596788"/>
                <a:gd name="connsiteX26" fmla="*/ 873457 w 1392072"/>
                <a:gd name="connsiteY26" fmla="*/ 1078173 h 1596788"/>
                <a:gd name="connsiteX27" fmla="*/ 873457 w 1392072"/>
                <a:gd name="connsiteY27" fmla="*/ 1078173 h 1596788"/>
                <a:gd name="connsiteX28" fmla="*/ 723331 w 1392072"/>
                <a:gd name="connsiteY28" fmla="*/ 1119117 h 1596788"/>
                <a:gd name="connsiteX29" fmla="*/ 259307 w 1392072"/>
                <a:gd name="connsiteY29" fmla="*/ 1119117 h 1596788"/>
                <a:gd name="connsiteX30" fmla="*/ 300251 w 1392072"/>
                <a:gd name="connsiteY30" fmla="*/ 968991 h 1596788"/>
                <a:gd name="connsiteX31" fmla="*/ 327546 w 1392072"/>
                <a:gd name="connsiteY31" fmla="*/ 859809 h 1596788"/>
                <a:gd name="connsiteX32" fmla="*/ 163773 w 1392072"/>
                <a:gd name="connsiteY32" fmla="*/ 791570 h 1596788"/>
                <a:gd name="connsiteX33" fmla="*/ 163773 w 1392072"/>
                <a:gd name="connsiteY33" fmla="*/ 436729 h 1596788"/>
                <a:gd name="connsiteX34" fmla="*/ 13648 w 1392072"/>
                <a:gd name="connsiteY34" fmla="*/ 504967 h 1596788"/>
                <a:gd name="connsiteX35" fmla="*/ 27295 w 1392072"/>
                <a:gd name="connsiteY35" fmla="*/ 614149 h 159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92072" h="1596788">
                  <a:moveTo>
                    <a:pt x="0" y="450376"/>
                  </a:moveTo>
                  <a:lnTo>
                    <a:pt x="27295" y="818866"/>
                  </a:lnTo>
                  <a:lnTo>
                    <a:pt x="40943" y="1296538"/>
                  </a:lnTo>
                  <a:lnTo>
                    <a:pt x="40943" y="1569493"/>
                  </a:lnTo>
                  <a:lnTo>
                    <a:pt x="177421" y="1542197"/>
                  </a:lnTo>
                  <a:lnTo>
                    <a:pt x="259307" y="1528549"/>
                  </a:lnTo>
                  <a:lnTo>
                    <a:pt x="313898" y="1405720"/>
                  </a:lnTo>
                  <a:lnTo>
                    <a:pt x="532263" y="1405720"/>
                  </a:lnTo>
                  <a:lnTo>
                    <a:pt x="586854" y="1542197"/>
                  </a:lnTo>
                  <a:lnTo>
                    <a:pt x="573206" y="1596788"/>
                  </a:lnTo>
                  <a:lnTo>
                    <a:pt x="1078173" y="1583140"/>
                  </a:lnTo>
                  <a:lnTo>
                    <a:pt x="1214651" y="1460311"/>
                  </a:lnTo>
                  <a:lnTo>
                    <a:pt x="1351128" y="1446663"/>
                  </a:lnTo>
                  <a:lnTo>
                    <a:pt x="1392072" y="1364776"/>
                  </a:lnTo>
                  <a:lnTo>
                    <a:pt x="1392072" y="873457"/>
                  </a:lnTo>
                  <a:lnTo>
                    <a:pt x="1392072" y="354842"/>
                  </a:lnTo>
                  <a:lnTo>
                    <a:pt x="1310185" y="109182"/>
                  </a:lnTo>
                  <a:lnTo>
                    <a:pt x="1146412" y="95535"/>
                  </a:lnTo>
                  <a:lnTo>
                    <a:pt x="1132764" y="0"/>
                  </a:lnTo>
                  <a:lnTo>
                    <a:pt x="1132764" y="232012"/>
                  </a:lnTo>
                  <a:lnTo>
                    <a:pt x="1187355" y="395785"/>
                  </a:lnTo>
                  <a:lnTo>
                    <a:pt x="900752" y="450376"/>
                  </a:lnTo>
                  <a:lnTo>
                    <a:pt x="859809" y="655093"/>
                  </a:lnTo>
                  <a:lnTo>
                    <a:pt x="887104" y="846161"/>
                  </a:lnTo>
                  <a:lnTo>
                    <a:pt x="709684" y="846161"/>
                  </a:lnTo>
                  <a:lnTo>
                    <a:pt x="736979" y="941696"/>
                  </a:lnTo>
                  <a:lnTo>
                    <a:pt x="873457" y="1078173"/>
                  </a:lnTo>
                  <a:lnTo>
                    <a:pt x="873457" y="1078173"/>
                  </a:lnTo>
                  <a:lnTo>
                    <a:pt x="723331" y="1119117"/>
                  </a:lnTo>
                  <a:lnTo>
                    <a:pt x="259307" y="1119117"/>
                  </a:lnTo>
                  <a:lnTo>
                    <a:pt x="300251" y="968991"/>
                  </a:lnTo>
                  <a:lnTo>
                    <a:pt x="327546" y="859809"/>
                  </a:lnTo>
                  <a:lnTo>
                    <a:pt x="163773" y="791570"/>
                  </a:lnTo>
                  <a:lnTo>
                    <a:pt x="163773" y="436729"/>
                  </a:lnTo>
                  <a:lnTo>
                    <a:pt x="13648" y="504967"/>
                  </a:lnTo>
                  <a:lnTo>
                    <a:pt x="27295" y="614149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095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72</Words>
  <Application>Microsoft Office PowerPoint</Application>
  <PresentationFormat>On-screen Show (4:3)</PresentationFormat>
  <Paragraphs>34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Thứ tư ngày 15 tháng 2 năm 2012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</dc:creator>
  <cp:lastModifiedBy>Linh</cp:lastModifiedBy>
  <cp:revision>29</cp:revision>
  <dcterms:created xsi:type="dcterms:W3CDTF">2006-08-16T00:00:00Z</dcterms:created>
  <dcterms:modified xsi:type="dcterms:W3CDTF">2012-02-20T02:21:18Z</dcterms:modified>
</cp:coreProperties>
</file>